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2ba2367d0f_1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2ba2367d0f_1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2ba2367d0f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2ba2367d0f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ba2367d0f_1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2ba2367d0f_1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2ba2367d0f_1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2ba2367d0f_1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2ba2367d0f_1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2ba2367d0f_1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2ba2367d0f_1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2ba2367d0f_1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2ba2367d0f_1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2ba2367d0f_1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2ba2367d0f_1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2ba2367d0f_1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2ba2367d0f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2ba2367d0f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ba2367d0f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ba2367d0f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2ba2367d0f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2ba2367d0f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2ba2367d0f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2ba2367d0f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2ba2367d0f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2ba2367d0f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2ba2367d0f_1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2ba2367d0f_1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2ba2367d0f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2ba2367d0f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2ba2367d0f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2ba2367d0f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ba2367d0f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ba2367d0f_1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8969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Analyzing the Relationship Between Blood Pressure, Cholesterol, and Cardiovascular Disease</a:t>
            </a:r>
            <a:endParaRPr sz="408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9865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By: Nathanael Ochoa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DSC680 - Project 2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February 2, 2025</a:t>
            </a:r>
            <a:endParaRPr sz="2400"/>
          </a:p>
        </p:txBody>
      </p:sp>
      <p:pic>
        <p:nvPicPr>
          <p:cNvPr id="2" name="Slide 1">
            <a:hlinkClick r:id="" action="ppaction://media"/>
            <a:extLst>
              <a:ext uri="{FF2B5EF4-FFF2-40B4-BE49-F238E27FC236}">
                <a16:creationId xmlns:a16="http://schemas.microsoft.com/office/drawing/2014/main" id="{504F4D2D-B96C-6011-5425-79B06B0768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Chi-Squared Test</a:t>
            </a:r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gender: 0.03254570031936317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cholesterol: 0.0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gluc: 3.5786568357289105e-128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smoke: 4.4293623605077656e-05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alco: 0.05452518218322108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active: 4.3651927285329286e-21</a:t>
            </a: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Significant predictors: gender, cholesterol, glucose, smoking, and physical activity.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Alcohol intake is marginally non-significant.</a:t>
            </a:r>
            <a:endParaRPr/>
          </a:p>
        </p:txBody>
      </p:sp>
      <p:pic>
        <p:nvPicPr>
          <p:cNvPr id="2" name="Slide 10">
            <a:hlinkClick r:id="" action="ppaction://media"/>
            <a:extLst>
              <a:ext uri="{FF2B5EF4-FFF2-40B4-BE49-F238E27FC236}">
                <a16:creationId xmlns:a16="http://schemas.microsoft.com/office/drawing/2014/main" id="{9B4F8B46-55B0-354C-874E-542C200661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Point-Biserial Correlation</a:t>
            </a:r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smoke: -0.015485935661367646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alco: -0.007330231723203043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active: -0.03565324811518846</a:t>
            </a:r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Smoking and physical activity show weak but significant correlations.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Physical activity associated with a reduced cardiovascular disease risk.</a:t>
            </a:r>
            <a:endParaRPr/>
          </a:p>
        </p:txBody>
      </p:sp>
      <p:pic>
        <p:nvPicPr>
          <p:cNvPr id="2" name="Slide 11">
            <a:hlinkClick r:id="" action="ppaction://media"/>
            <a:extLst>
              <a:ext uri="{FF2B5EF4-FFF2-40B4-BE49-F238E27FC236}">
                <a16:creationId xmlns:a16="http://schemas.microsoft.com/office/drawing/2014/main" id="{8E046015-297A-82D8-F2D5-FE284E598E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 Model</a:t>
            </a:r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Accuracy: 69.81%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Strong Predictors: systolic blood pressure, weight, and cholesterol.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Minimal impact from glucose and diastolic blood pressure.</a:t>
            </a:r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ap_hi: 0.037099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weight: 0.020972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cholesterol: 0.002726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gluc: 0.000461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ap_lo: 0.000381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age: 0.000107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gender: 0.000076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smoke: -0.000036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alco: -0.000038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active: -0.000821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height: -0.050816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Slide 12">
            <a:hlinkClick r:id="" action="ppaction://media"/>
            <a:extLst>
              <a:ext uri="{FF2B5EF4-FFF2-40B4-BE49-F238E27FC236}">
                <a16:creationId xmlns:a16="http://schemas.microsoft.com/office/drawing/2014/main" id="{8FBC773D-44AD-A7D3-C7D9-E80E3C8226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Model</a:t>
            </a:r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Accuracy: 71.43%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Most important predictors: age, systolic blood pressure, and weight.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Cholesterol, diastolic blood pressure, and height also contribute.</a:t>
            </a: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9175" y="426938"/>
            <a:ext cx="5719502" cy="4289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13">
            <a:hlinkClick r:id="" action="ppaction://media"/>
            <a:extLst>
              <a:ext uri="{FF2B5EF4-FFF2-40B4-BE49-F238E27FC236}">
                <a16:creationId xmlns:a16="http://schemas.microsoft.com/office/drawing/2014/main" id="{614C7EF5-1B01-EF31-0EBE-1F01A842A1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Age, cholesterol, and systolic blood pressure are key predictors.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Lifestyle factors like smoking and physical activity have weaker influences.</a:t>
            </a:r>
            <a:endParaRPr/>
          </a:p>
        </p:txBody>
      </p:sp>
      <p:pic>
        <p:nvPicPr>
          <p:cNvPr id="2" name="Slide 14">
            <a:hlinkClick r:id="" action="ppaction://media"/>
            <a:extLst>
              <a:ext uri="{FF2B5EF4-FFF2-40B4-BE49-F238E27FC236}">
                <a16:creationId xmlns:a16="http://schemas.microsoft.com/office/drawing/2014/main" id="{3D2F0291-5C3B-6CEC-74FD-8AF51AEF27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Assumed ethical sourcing of data.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Patient data assumed to be truthful.</a:t>
            </a:r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311700" y="2502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body" idx="1"/>
          </p:nvPr>
        </p:nvSpPr>
        <p:spPr>
          <a:xfrm>
            <a:off x="311700" y="3133675"/>
            <a:ext cx="85206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Lack of specific cholesterol values(HDL/LDL).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Missing variables like sodium intake and sunlight exposure.</a:t>
            </a:r>
            <a:endParaRPr/>
          </a:p>
        </p:txBody>
      </p:sp>
      <p:pic>
        <p:nvPicPr>
          <p:cNvPr id="2" name="Slide 15">
            <a:hlinkClick r:id="" action="ppaction://media"/>
            <a:extLst>
              <a:ext uri="{FF2B5EF4-FFF2-40B4-BE49-F238E27FC236}">
                <a16:creationId xmlns:a16="http://schemas.microsoft.com/office/drawing/2014/main" id="{871BCF89-4AC8-317A-ABB9-86F1269DD1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Uses/Additional Applications</a:t>
            </a:r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 can be expanded with more variables.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 for future research and updates to the analysis.</a:t>
            </a:r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311700" y="2502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311700" y="3133675"/>
            <a:ext cx="85206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variables like sodium intake and specific cholesterol levels.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Consider starting a new survey for updated data.</a:t>
            </a:r>
            <a:endParaRPr/>
          </a:p>
        </p:txBody>
      </p:sp>
      <p:pic>
        <p:nvPicPr>
          <p:cNvPr id="2" name="Slide 16">
            <a:hlinkClick r:id="" action="ppaction://media"/>
            <a:extLst>
              <a:ext uri="{FF2B5EF4-FFF2-40B4-BE49-F238E27FC236}">
                <a16:creationId xmlns:a16="http://schemas.microsoft.com/office/drawing/2014/main" id="{E0624D76-0928-24AD-CCCA-B534EAEAF8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 Assessment</a:t>
            </a:r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ethical concerns; no personal data involved.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 was ethically sourced on my end and publicly available.</a:t>
            </a:r>
            <a:endParaRPr/>
          </a:p>
        </p:txBody>
      </p:sp>
      <p:pic>
        <p:nvPicPr>
          <p:cNvPr id="2" name="Slide 17">
            <a:hlinkClick r:id="" action="ppaction://media"/>
            <a:extLst>
              <a:ext uri="{FF2B5EF4-FFF2-40B4-BE49-F238E27FC236}">
                <a16:creationId xmlns:a16="http://schemas.microsoft.com/office/drawing/2014/main" id="{8DB2B334-D57E-FB0F-93EB-6707E73654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72" name="Google Shape;172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Thank you for your attention.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 Questions?</a:t>
            </a:r>
            <a:endParaRPr/>
          </a:p>
        </p:txBody>
      </p:sp>
      <p:pic>
        <p:nvPicPr>
          <p:cNvPr id="2" name="Slide 18">
            <a:hlinkClick r:id="" action="ppaction://media"/>
            <a:extLst>
              <a:ext uri="{FF2B5EF4-FFF2-40B4-BE49-F238E27FC236}">
                <a16:creationId xmlns:a16="http://schemas.microsoft.com/office/drawing/2014/main" id="{2B9ACE54-0781-7636-A4E0-58D7789A48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Overview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 on blood pressure, cholesterol, and cardiovascular disease.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blood pressure and cholesterol are linked to heart disease.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Personal connection due to family history/health.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2502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History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3133675"/>
            <a:ext cx="8520600" cy="11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Cardiovascular diseases are the leading cause of death worldwide.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18 million deaths in the year 2019.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cholesterol and lifestyle factors increase heart disease risk.</a:t>
            </a:r>
            <a:endParaRPr/>
          </a:p>
        </p:txBody>
      </p:sp>
      <p:pic>
        <p:nvPicPr>
          <p:cNvPr id="2" name="Slide 2">
            <a:hlinkClick r:id="" action="ppaction://media"/>
            <a:extLst>
              <a:ext uri="{FF2B5EF4-FFF2-40B4-BE49-F238E27FC236}">
                <a16:creationId xmlns:a16="http://schemas.microsoft.com/office/drawing/2014/main" id="{A4EE2959-3F8E-92AD-D90F-B29A56F34D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there an increased risk of cardiovascular disease for individuals with high blood pressure?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there an increased risk of cardiovascular disease for individuals with high cholesterol levels?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 factors like smoking and alcohol affect risk?</a:t>
            </a:r>
            <a:endParaRPr/>
          </a:p>
        </p:txBody>
      </p:sp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AFFC9022-46A4-C2F6-E3DB-FE103027AF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Explanation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 from Kaggle: 70,000 records from medical exams.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Binary target variable indicating cardiovascular disease presence.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Also contains variables for systolic blood pressure, diastolic blood pressure, glucose, smoking, alcohol intake, and physical activity.</a:t>
            </a:r>
            <a:endParaRPr/>
          </a:p>
        </p:txBody>
      </p:sp>
      <p:pic>
        <p:nvPicPr>
          <p:cNvPr id="2" name="Slide 4">
            <a:hlinkClick r:id="" action="ppaction://media"/>
            <a:extLst>
              <a:ext uri="{FF2B5EF4-FFF2-40B4-BE49-F238E27FC236}">
                <a16:creationId xmlns:a16="http://schemas.microsoft.com/office/drawing/2014/main" id="{52FBD4B5-4600-DD58-11D3-CCAA4028EC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Exploratory Data Analysis (EDA) for insights.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Correlation analysis with Pearson, Point-Biserial, and Chi-Squared tests.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Logistic Regression and Random Forest for modeling.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8350" y="683287"/>
            <a:ext cx="4722324" cy="377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5">
            <a:hlinkClick r:id="" action="ppaction://media"/>
            <a:extLst>
              <a:ext uri="{FF2B5EF4-FFF2-40B4-BE49-F238E27FC236}">
                <a16:creationId xmlns:a16="http://schemas.microsoft.com/office/drawing/2014/main" id="{CD2AA6C4-01ED-43F0-929D-0102D2F88F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 Plot Analysis</a:t>
            </a: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Outliers present in cardiovascular disease group.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Overall, the two groups share similar ranges in data.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72100" y="426938"/>
            <a:ext cx="5719502" cy="4289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6">
            <a:hlinkClick r:id="" action="ppaction://media"/>
            <a:extLst>
              <a:ext uri="{FF2B5EF4-FFF2-40B4-BE49-F238E27FC236}">
                <a16:creationId xmlns:a16="http://schemas.microsoft.com/office/drawing/2014/main" id="{52F8C7A9-6DA8-192D-FF1E-3A4D611508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 Plot Analysis Cont.</a:t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66796"/>
            <a:ext cx="4419600" cy="3314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05084" y="1064514"/>
            <a:ext cx="4416552" cy="3319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7 &amp; 8">
            <a:hlinkClick r:id="" action="ppaction://media"/>
            <a:extLst>
              <a:ext uri="{FF2B5EF4-FFF2-40B4-BE49-F238E27FC236}">
                <a16:creationId xmlns:a16="http://schemas.microsoft.com/office/drawing/2014/main" id="{7F7740CA-3267-4E67-8BAE-CF47CA2D06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 Plot Analysis Cont.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675" y="1064514"/>
            <a:ext cx="4416552" cy="3319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00427" y="1064514"/>
            <a:ext cx="4416552" cy="3319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7 &amp; 8">
            <a:hlinkClick r:id="" action="ppaction://media"/>
            <a:extLst>
              <a:ext uri="{FF2B5EF4-FFF2-40B4-BE49-F238E27FC236}">
                <a16:creationId xmlns:a16="http://schemas.microsoft.com/office/drawing/2014/main" id="{94C8B51B-99C4-6522-EAA3-80949E1F81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Pearson Correlations</a:t>
            </a:r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id: 0.003799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age: 0.238159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gender: 0.008109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height: -0.010821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weight: 0.181660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ap_hi: 0.054475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ap_lo: 0.065719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cholesterol: 0.221147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gluc: 0.089307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smoke: -0.015486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alco: -0.007330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active: -0.035653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cardio: 1.000000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Age and cholesterol are the strongest predictors of cardiovascular disease.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Other factors like weight and glucose show weaker correlations.</a:t>
            </a:r>
            <a:endParaRPr/>
          </a:p>
        </p:txBody>
      </p:sp>
      <p:pic>
        <p:nvPicPr>
          <p:cNvPr id="2" name="Slide 9">
            <a:hlinkClick r:id="" action="ppaction://media"/>
            <a:extLst>
              <a:ext uri="{FF2B5EF4-FFF2-40B4-BE49-F238E27FC236}">
                <a16:creationId xmlns:a16="http://schemas.microsoft.com/office/drawing/2014/main" id="{A2426E09-9ECD-3F23-EA67-7E8B8AC62B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611</Words>
  <Application>Microsoft Office PowerPoint</Application>
  <PresentationFormat>On-screen Show (16:9)</PresentationFormat>
  <Paragraphs>100</Paragraphs>
  <Slides>18</Slides>
  <Notes>18</Notes>
  <HiddenSlides>0</HiddenSlides>
  <MMClips>18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Arial</vt:lpstr>
      <vt:lpstr>Simple Dark</vt:lpstr>
      <vt:lpstr>Analyzing the Relationship Between Blood Pressure, Cholesterol, and Cardiovascular Disease</vt:lpstr>
      <vt:lpstr>Topic Overview</vt:lpstr>
      <vt:lpstr>Research Questions</vt:lpstr>
      <vt:lpstr>Data Explanation</vt:lpstr>
      <vt:lpstr>Methods</vt:lpstr>
      <vt:lpstr>Box Plot Analysis</vt:lpstr>
      <vt:lpstr>Box Plot Analysis Cont.</vt:lpstr>
      <vt:lpstr>Box Plot Analysis Cont.</vt:lpstr>
      <vt:lpstr>Pearson Correlations</vt:lpstr>
      <vt:lpstr>Chi-Squared Test</vt:lpstr>
      <vt:lpstr>Point-Biserial Correlation</vt:lpstr>
      <vt:lpstr>Logistic Regression Model</vt:lpstr>
      <vt:lpstr>Random Forest Model</vt:lpstr>
      <vt:lpstr>Conclusion</vt:lpstr>
      <vt:lpstr>Assumptions</vt:lpstr>
      <vt:lpstr>Future Uses/Additional Applications</vt:lpstr>
      <vt:lpstr>Ethical Assessment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Nathanael Ochoa</cp:lastModifiedBy>
  <cp:revision>1</cp:revision>
  <dcterms:modified xsi:type="dcterms:W3CDTF">2025-02-03T02:08:51Z</dcterms:modified>
</cp:coreProperties>
</file>